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1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25"/>
  </p:notesMasterIdLst>
  <p:sldIdLst>
    <p:sldId id="257" r:id="rId2"/>
    <p:sldId id="266" r:id="rId3"/>
    <p:sldId id="259" r:id="rId4"/>
    <p:sldId id="261" r:id="rId5"/>
    <p:sldId id="282" r:id="rId6"/>
    <p:sldId id="283" r:id="rId7"/>
    <p:sldId id="284" r:id="rId8"/>
    <p:sldId id="285" r:id="rId9"/>
    <p:sldId id="286" r:id="rId10"/>
    <p:sldId id="287" r:id="rId11"/>
    <p:sldId id="272" r:id="rId12"/>
    <p:sldId id="288" r:id="rId13"/>
    <p:sldId id="289" r:id="rId14"/>
    <p:sldId id="290" r:id="rId15"/>
    <p:sldId id="296" r:id="rId16"/>
    <p:sldId id="294" r:id="rId17"/>
    <p:sldId id="295" r:id="rId18"/>
    <p:sldId id="297" r:id="rId19"/>
    <p:sldId id="300" r:id="rId20"/>
    <p:sldId id="298" r:id="rId21"/>
    <p:sldId id="299" r:id="rId22"/>
    <p:sldId id="265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226"/>
    <a:srgbClr val="1296DB"/>
    <a:srgbClr val="0070C0"/>
    <a:srgbClr val="2196F3"/>
    <a:srgbClr val="DDDEE1"/>
    <a:srgbClr val="D7D6D8"/>
    <a:srgbClr val="F1F1F1"/>
    <a:srgbClr val="B2B1B0"/>
    <a:srgbClr val="D4D4D4"/>
    <a:srgbClr val="3AC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384" autoAdjust="0"/>
    <p:restoredTop sz="93683" autoAdjust="0"/>
  </p:normalViewPr>
  <p:slideViewPr>
    <p:cSldViewPr snapToGrid="0">
      <p:cViewPr varScale="1">
        <p:scale>
          <a:sx n="85" d="100"/>
          <a:sy n="85" d="100"/>
        </p:scale>
        <p:origin x="96" y="62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22931BA0-8BEF-47AD-AC8F-60B14F1C8F73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6D9ED2BF-9C91-46E4-AC18-1F37A8425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46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400" dirty="0"/>
              <a:t>Create a new platform for skills and services exchange free of charge</a:t>
            </a:r>
          </a:p>
          <a:p>
            <a:pPr lvl="1" algn="l"/>
            <a:r>
              <a:rPr lang="en-US" sz="2000" dirty="0"/>
              <a:t>Gain points by offering services based on your skills</a:t>
            </a:r>
          </a:p>
          <a:p>
            <a:pPr lvl="1" algn="l"/>
            <a:r>
              <a:rPr lang="en-US" sz="2000" dirty="0"/>
              <a:t>Receive services in exchange for point gained</a:t>
            </a:r>
            <a:endParaRPr lang="en-US" sz="2400" dirty="0"/>
          </a:p>
          <a:p>
            <a:pPr algn="l"/>
            <a:r>
              <a:rPr lang="en-US" sz="2400" dirty="0"/>
              <a:t>Supervise the quality of services offered by sustaining up to date ranking system</a:t>
            </a:r>
          </a:p>
          <a:p>
            <a:pPr algn="l"/>
            <a:r>
              <a:rPr lang="en-US" sz="2400" dirty="0"/>
              <a:t>Eliminate completely the need of money exchange between users</a:t>
            </a:r>
          </a:p>
          <a:p>
            <a:pPr algn="l"/>
            <a:r>
              <a:rPr lang="en-US" sz="2400" dirty="0"/>
              <a:t>Allows flexible and constantly adjustable schedule for services offered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03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5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63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82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80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17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17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33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87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45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57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1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66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6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73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92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88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4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2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5658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02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936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65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3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0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0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3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8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0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4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30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5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A8DF1-CDA8-4E61-8C8E-D40CB1E707F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0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E921704-16DE-46FB-B182-2FBF4EDEA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2404534"/>
            <a:ext cx="7930847" cy="1646302"/>
          </a:xfrm>
        </p:spPr>
        <p:txBody>
          <a:bodyPr/>
          <a:lstStyle/>
          <a:p>
            <a:r>
              <a:rPr lang="en-US" b="1" dirty="0"/>
              <a:t>Skill Barter Android APP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4B18A19-7C44-4B5B-815A-04F469E92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1707" y="5270034"/>
            <a:ext cx="7766936" cy="1096899"/>
          </a:xfrm>
        </p:spPr>
        <p:txBody>
          <a:bodyPr/>
          <a:lstStyle/>
          <a:p>
            <a:pPr algn="l" rtl="1"/>
            <a:r>
              <a:rPr lang="en-US" b="1" dirty="0"/>
              <a:t>By Noa Binenbaum and Jenny </a:t>
            </a:r>
            <a:r>
              <a:rPr lang="en-US" b="1" dirty="0" err="1"/>
              <a:t>Kapul</a:t>
            </a:r>
            <a:endParaRPr lang="en-US" b="1" dirty="0"/>
          </a:p>
          <a:p>
            <a:pPr algn="l" rtl="1"/>
            <a:r>
              <a:rPr lang="en-US" b="1" dirty="0"/>
              <a:t>Guided by </a:t>
            </a:r>
            <a:r>
              <a:rPr lang="en-US" b="1" dirty="0" err="1"/>
              <a:t>Hovav</a:t>
            </a:r>
            <a:r>
              <a:rPr lang="en-US" b="1" dirty="0"/>
              <a:t> </a:t>
            </a:r>
            <a:r>
              <a:rPr lang="en-US" b="1" dirty="0" err="1"/>
              <a:t>Gazit</a:t>
            </a:r>
            <a:endParaRPr lang="en-US" b="1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7646515-7A52-4869-9C0F-05E8DF98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04" y="29935"/>
            <a:ext cx="5715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77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8D8C7D-DC96-41DE-A99D-9C4105B8D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85900"/>
            <a:ext cx="8782050" cy="474345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Database – Appointments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679" y="2317750"/>
            <a:ext cx="3671621" cy="4497320"/>
          </a:xfrm>
        </p:spPr>
        <p:txBody>
          <a:bodyPr>
            <a:normAutofit/>
          </a:bodyPr>
          <a:lstStyle/>
          <a:p>
            <a:r>
              <a:rPr lang="en-US" sz="2000" u="sng" dirty="0" err="1"/>
              <a:t>ProviderUID</a:t>
            </a:r>
            <a:endParaRPr lang="en-US" sz="2000" u="sng" dirty="0"/>
          </a:p>
          <a:p>
            <a:r>
              <a:rPr lang="en-US" sz="2000" u="sng" dirty="0" err="1"/>
              <a:t>ClientUID</a:t>
            </a:r>
            <a:endParaRPr lang="en-US" sz="2000" u="sng" dirty="0"/>
          </a:p>
          <a:p>
            <a:r>
              <a:rPr lang="en-US" sz="2000" u="sng" dirty="0" err="1"/>
              <a:t>SkillID</a:t>
            </a:r>
            <a:endParaRPr lang="en-US" sz="2000" u="sng" dirty="0"/>
          </a:p>
          <a:p>
            <a:r>
              <a:rPr lang="en-US" sz="2000" u="sng" dirty="0"/>
              <a:t>Date</a:t>
            </a:r>
          </a:p>
          <a:p>
            <a:r>
              <a:rPr lang="en-US" sz="2000" dirty="0"/>
              <a:t>Points</a:t>
            </a:r>
          </a:p>
          <a:p>
            <a:r>
              <a:rPr lang="en-US" sz="2000" dirty="0"/>
              <a:t>Provider Paid  (&lt;</a:t>
            </a:r>
            <a:r>
              <a:rPr lang="en-US" sz="2000" dirty="0" err="1"/>
              <a:t>boolean</a:t>
            </a:r>
            <a:r>
              <a:rPr lang="en-US" sz="2000" dirty="0"/>
              <a:t>&gt;)</a:t>
            </a:r>
          </a:p>
          <a:p>
            <a:r>
              <a:rPr lang="en-US" sz="2000" dirty="0">
                <a:solidFill>
                  <a:schemeClr val="tx1"/>
                </a:solidFill>
              </a:rPr>
              <a:t>Rating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97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/>
              <a:t>Features</a:t>
            </a:r>
            <a:endParaRPr lang="en-US" b="1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Authentication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Sign in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Create account</a:t>
            </a:r>
          </a:p>
          <a:p>
            <a:pPr lvl="2">
              <a:lnSpc>
                <a:spcPct val="200000"/>
              </a:lnSpc>
            </a:pPr>
            <a:r>
              <a:rPr lang="en-US" sz="2000" b="1" dirty="0"/>
              <a:t>Technion only</a:t>
            </a:r>
          </a:p>
          <a:p>
            <a:pPr marL="0" indent="0">
              <a:lnSpc>
                <a:spcPct val="175000"/>
              </a:lnSpc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1FEF9-C97F-4D2D-8CC2-935BE5DFF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50730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E22959-B02B-4CD9-A930-CB0CB47B2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608" y="1270000"/>
            <a:ext cx="267700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6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/>
              <a:t>Features</a:t>
            </a:r>
            <a:endParaRPr lang="en-US" b="1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Registration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Edit profile data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0C52A1-2E9A-43CE-8278-5F3E3D237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0" y="1270000"/>
            <a:ext cx="2642554" cy="54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1C9F7E-18CD-4275-A49C-C2082F11C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181" y="1270000"/>
            <a:ext cx="267213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97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Home Profile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Upcoming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FE406-F2F6-487A-B246-39D9660E8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943" y="1270000"/>
            <a:ext cx="2672131" cy="54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E13F2E-E250-4F59-8213-B6B4BA6AB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4" y="1270000"/>
            <a:ext cx="264744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72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Menu bar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sz="2000" b="1" dirty="0"/>
              <a:t>Available from all major features for quick navigation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E13F2E-E250-4F59-8213-B6B4BA6AB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4" y="1270000"/>
            <a:ext cx="2647445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A66C7-0FE5-4CD7-AB60-0CB5FA42D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318" y="1270000"/>
            <a:ext cx="264738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13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D11A6-325E-4C61-932F-8B54E4C33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4" y="1270000"/>
            <a:ext cx="2657299" cy="54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F44A2-B99A-4197-8A50-EB79F62C80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2751666" y="5588000"/>
            <a:ext cx="417736" cy="540000"/>
          </a:xfrm>
          <a:prstGeom prst="rect">
            <a:avLst/>
          </a:prstGeom>
        </p:spPr>
      </p:pic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5F3FBE9D-49F8-43EF-A538-2CF65517BE8D}"/>
              </a:ext>
            </a:extLst>
          </p:cNvPr>
          <p:cNvSpPr txBox="1">
            <a:spLocks/>
          </p:cNvSpPr>
          <p:nvPr/>
        </p:nvSpPr>
        <p:spPr>
          <a:xfrm>
            <a:off x="6516159" y="1488613"/>
            <a:ext cx="3104091" cy="482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400" b="1" dirty="0"/>
              <a:t>Skill Manager</a:t>
            </a:r>
            <a:endParaRPr lang="en-US" sz="2000" b="1" dirty="0"/>
          </a:p>
          <a:p>
            <a:pPr lvl="1">
              <a:lnSpc>
                <a:spcPct val="200000"/>
              </a:lnSpc>
            </a:pPr>
            <a:r>
              <a:rPr lang="en-US" sz="2200" b="1" dirty="0"/>
              <a:t>Add new skill</a:t>
            </a:r>
          </a:p>
        </p:txBody>
      </p:sp>
    </p:spTree>
    <p:extLst>
      <p:ext uri="{BB962C8B-B14F-4D97-AF65-F5344CB8AC3E}">
        <p14:creationId xmlns:p14="http://schemas.microsoft.com/office/powerpoint/2010/main" val="3056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Skill Manager</a:t>
            </a:r>
            <a:endParaRPr lang="en-US" sz="2000" b="1" dirty="0"/>
          </a:p>
          <a:p>
            <a:pPr lvl="1">
              <a:lnSpc>
                <a:spcPct val="200000"/>
              </a:lnSpc>
            </a:pPr>
            <a:r>
              <a:rPr lang="en-US" sz="2200" b="1" dirty="0"/>
              <a:t>Add new skill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80C74-A393-4600-84AA-CA8AB9A3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53958" cy="54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AE11B6-7E59-4EDD-A971-1AC3D1229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57" y="1270000"/>
            <a:ext cx="2660536" cy="54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3BC12A-84EB-4DA2-A990-A9C1282CD4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5806399" y="2142067"/>
            <a:ext cx="41773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3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Skill Manager</a:t>
            </a:r>
            <a:endParaRPr lang="en-US" sz="2000" b="1" dirty="0"/>
          </a:p>
          <a:p>
            <a:pPr lvl="1">
              <a:lnSpc>
                <a:spcPct val="200000"/>
              </a:lnSpc>
            </a:pPr>
            <a:r>
              <a:rPr lang="en-US" sz="2200" b="1" dirty="0"/>
              <a:t>Add new skill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Edit existing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Disable skill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D11A6-325E-4C61-932F-8B54E4C33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4" y="1270000"/>
            <a:ext cx="2657299" cy="54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292659-C4E7-4664-959E-7F10D90DE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710" y="1270000"/>
            <a:ext cx="2672131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F98DC-739E-4BCF-904A-9CA7B08FA9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2823947" y="3159000"/>
            <a:ext cx="417736" cy="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BB7F08-BF5B-4EE0-9CE6-405347ED7A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4070327" y="4529221"/>
            <a:ext cx="41773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0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Manage Available 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4DFD7-BB92-4C43-8816-C07647D8F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13" y="1270000"/>
            <a:ext cx="2663824" cy="54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49BAA7-6063-461A-AFE5-FF977F388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5395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89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History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Define filters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Sort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99EB7-CCDD-49B5-8825-0F72097A7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45902" cy="54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A0A08-F8EC-428E-B4C5-82578BFF8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90" y="1270000"/>
            <a:ext cx="266881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1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4EBD2C-F017-4536-B605-14B7A4DCBB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0"/>
          <a:stretch/>
        </p:blipFill>
        <p:spPr>
          <a:xfrm>
            <a:off x="2049234" y="488297"/>
            <a:ext cx="5853793" cy="55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3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History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View past appointments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Rate received service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2F2BE3-F481-44B0-95C5-13D6F3D81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65532" cy="54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B99476-1E7F-40F3-8C87-37CA63454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20" y="1270000"/>
            <a:ext cx="2660584" cy="54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0AF649-131D-4F8D-8570-327C506438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2154014" y="2946218"/>
            <a:ext cx="41773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5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 - Summary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0880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Registration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Edit profile data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Upcoming Events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Manage Skills</a:t>
            </a:r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063537D6-FC06-4563-9A5E-E85B8DE66C2A}"/>
              </a:ext>
            </a:extLst>
          </p:cNvPr>
          <p:cNvSpPr txBox="1">
            <a:spLocks/>
          </p:cNvSpPr>
          <p:nvPr/>
        </p:nvSpPr>
        <p:spPr>
          <a:xfrm>
            <a:off x="4333329" y="1420880"/>
            <a:ext cx="3848145" cy="482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400" b="1" dirty="0"/>
              <a:t>Manage Available Dates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Search Engine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History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Rankings</a:t>
            </a:r>
          </a:p>
          <a:p>
            <a:pPr>
              <a:lnSpc>
                <a:spcPct val="200000"/>
              </a:lnSpc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7992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826" y="816638"/>
            <a:ext cx="8596668" cy="482752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In-app communication between users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Sync with google calendar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Allow cancellations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Dispute resolution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Administrator interface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Addition of new skill by user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Per user’s skill rankings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1D12EED1-1494-45BE-BD8B-0A7BA3678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b="1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50703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2298A1-E49E-7E47-BF42-E08295D4A4A5}"/>
              </a:ext>
            </a:extLst>
          </p:cNvPr>
          <p:cNvSpPr/>
          <p:nvPr/>
        </p:nvSpPr>
        <p:spPr>
          <a:xfrm>
            <a:off x="3302757" y="742357"/>
            <a:ext cx="46501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Thank You</a:t>
            </a:r>
            <a:endParaRPr lang="en-US" sz="72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B15294-8BFD-4BE3-A0A2-1A404DE36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48" y="1942686"/>
            <a:ext cx="1614802" cy="2743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08F375-0857-41F7-A000-664CB1991EA1}"/>
              </a:ext>
            </a:extLst>
          </p:cNvPr>
          <p:cNvSpPr/>
          <p:nvPr/>
        </p:nvSpPr>
        <p:spPr>
          <a:xfrm>
            <a:off x="3216772" y="4685886"/>
            <a:ext cx="482215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Questions?</a:t>
            </a:r>
            <a:endParaRPr lang="en-US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629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What for?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497320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Skills and services exchange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!Money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No need in “favors”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Improve your skills and acquire new ones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Meet new people based on interests</a:t>
            </a:r>
          </a:p>
        </p:txBody>
      </p:sp>
    </p:spTree>
    <p:extLst>
      <p:ext uri="{BB962C8B-B14F-4D97-AF65-F5344CB8AC3E}">
        <p14:creationId xmlns:p14="http://schemas.microsoft.com/office/powerpoint/2010/main" val="188150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How?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Native Java – Using Android Studio IDE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Firebase framework – 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Authentication</a:t>
            </a:r>
          </a:p>
          <a:p>
            <a:pPr lvl="1">
              <a:lnSpc>
                <a:spcPct val="150000"/>
              </a:lnSpc>
            </a:pPr>
            <a:r>
              <a:rPr lang="en-US" sz="2200" dirty="0" err="1"/>
              <a:t>Firestore</a:t>
            </a:r>
            <a:r>
              <a:rPr lang="en-US" sz="2200" dirty="0"/>
              <a:t> – All app related data storage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UX/UI design – Intuitive interface with minimal hierarchy</a:t>
            </a: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628BF03-AE58-4E67-98CE-806FDCC46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21" y="5058000"/>
            <a:ext cx="2002817" cy="1800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E0362FB-B948-45DE-8393-3A872F00C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26" y="5058000"/>
            <a:ext cx="1800000" cy="1800000"/>
          </a:xfrm>
          <a:prstGeom prst="rect">
            <a:avLst/>
          </a:prstGeom>
        </p:spPr>
      </p:pic>
      <p:pic>
        <p:nvPicPr>
          <p:cNvPr id="9" name="תמונה 8" descr="תמונה שמכילה מכשירי כתיבה, מעטפה&#10;&#10;התיאור נוצר באופן אוטומטי">
            <a:extLst>
              <a:ext uri="{FF2B5EF4-FFF2-40B4-BE49-F238E27FC236}">
                <a16:creationId xmlns:a16="http://schemas.microsoft.com/office/drawing/2014/main" id="{23E009C5-7F66-4034-9965-90271184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33" y="5058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Activities Flow Chart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2E32749-EA86-4A98-AEAB-8F5D32BB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333" y="738283"/>
            <a:ext cx="7189863" cy="57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55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Client - Server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3350136" cy="44973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Server Side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Registration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Authentication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Database</a:t>
            </a:r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5E0F5D3A-092B-42FB-81E1-6D348EBEC46A}"/>
              </a:ext>
            </a:extLst>
          </p:cNvPr>
          <p:cNvSpPr txBox="1">
            <a:spLocks/>
          </p:cNvSpPr>
          <p:nvPr/>
        </p:nvSpPr>
        <p:spPr>
          <a:xfrm>
            <a:off x="4754472" y="1486902"/>
            <a:ext cx="5057348" cy="537109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4500" b="1" dirty="0"/>
              <a:t>Client Side</a:t>
            </a:r>
          </a:p>
          <a:p>
            <a:pPr lvl="1">
              <a:lnSpc>
                <a:spcPct val="170000"/>
              </a:lnSpc>
            </a:pPr>
            <a:r>
              <a:rPr lang="en-US" sz="3500" dirty="0"/>
              <a:t>Manage users’ data</a:t>
            </a:r>
          </a:p>
          <a:p>
            <a:pPr lvl="1">
              <a:lnSpc>
                <a:spcPct val="170000"/>
              </a:lnSpc>
            </a:pPr>
            <a:r>
              <a:rPr lang="en-US" sz="3500" dirty="0"/>
              <a:t>Schedule appointments</a:t>
            </a:r>
          </a:p>
          <a:p>
            <a:pPr lvl="1">
              <a:lnSpc>
                <a:spcPct val="170000"/>
              </a:lnSpc>
            </a:pPr>
            <a:r>
              <a:rPr lang="en-US" sz="3500" dirty="0"/>
              <a:t>Automated transactions on completion</a:t>
            </a:r>
          </a:p>
          <a:p>
            <a:pPr lvl="1">
              <a:lnSpc>
                <a:spcPct val="170000"/>
              </a:lnSpc>
            </a:pPr>
            <a:r>
              <a:rPr lang="en-US" sz="3500" dirty="0"/>
              <a:t>Query and display:</a:t>
            </a:r>
          </a:p>
          <a:p>
            <a:pPr lvl="2">
              <a:lnSpc>
                <a:spcPct val="170000"/>
              </a:lnSpc>
            </a:pPr>
            <a:r>
              <a:rPr lang="en-US" sz="2600" dirty="0"/>
              <a:t>Relevant available future appointments</a:t>
            </a:r>
          </a:p>
          <a:p>
            <a:pPr lvl="2">
              <a:lnSpc>
                <a:spcPct val="170000"/>
              </a:lnSpc>
            </a:pPr>
            <a:r>
              <a:rPr lang="en-US" sz="2600" dirty="0"/>
              <a:t>Already scheduled appointments (future and history)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AD250-358F-4D3A-9295-101735354C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40490" y="4625435"/>
            <a:ext cx="2851454" cy="189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4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Database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574" y="1488612"/>
            <a:ext cx="5418666" cy="513796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sz="2800" dirty="0"/>
              <a:t>Cloud </a:t>
            </a:r>
            <a:r>
              <a:rPr lang="en-US" sz="2800" dirty="0" err="1"/>
              <a:t>Firestore</a:t>
            </a:r>
            <a:r>
              <a:rPr lang="en-US" sz="2800" dirty="0"/>
              <a:t> is a cloud-hosted, NoSQL database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Data is stored in documents that contain fields mapping to values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Documents are stored in collections and are used for organizing data and building queries.</a:t>
            </a:r>
          </a:p>
          <a:p>
            <a:pPr lvl="1">
              <a:lnSpc>
                <a:spcPct val="170000"/>
              </a:lnSpc>
            </a:pPr>
            <a:r>
              <a:rPr lang="en-US" sz="2600" dirty="0"/>
              <a:t>Some Documents have sub-collections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Documents support many different data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FD378-8D12-4FFA-AF6E-211D3AABE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21" y="1992751"/>
            <a:ext cx="4216624" cy="325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1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Database – User Data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679" y="1717675"/>
            <a:ext cx="3476085" cy="4497320"/>
          </a:xfrm>
        </p:spPr>
        <p:txBody>
          <a:bodyPr>
            <a:normAutofit lnSpcReduction="10000"/>
          </a:bodyPr>
          <a:lstStyle/>
          <a:p>
            <a:r>
              <a:rPr lang="en-US" sz="2000" u="sng" dirty="0"/>
              <a:t>e-mail address</a:t>
            </a:r>
          </a:p>
          <a:p>
            <a:r>
              <a:rPr lang="en-US" sz="2000" dirty="0"/>
              <a:t>Full name</a:t>
            </a:r>
          </a:p>
          <a:p>
            <a:r>
              <a:rPr lang="en-US" sz="2000" dirty="0"/>
              <a:t>Profile picture</a:t>
            </a:r>
          </a:p>
          <a:p>
            <a:r>
              <a:rPr lang="en-US" sz="2000" dirty="0"/>
              <a:t>Birthday</a:t>
            </a:r>
          </a:p>
          <a:p>
            <a:r>
              <a:rPr lang="en-US" sz="2000" dirty="0"/>
              <a:t>Phone number</a:t>
            </a:r>
          </a:p>
          <a:p>
            <a:r>
              <a:rPr lang="en-US" sz="2000" dirty="0"/>
              <a:t>Points Balance</a:t>
            </a:r>
          </a:p>
          <a:p>
            <a:r>
              <a:rPr lang="en-US" sz="2000" dirty="0" err="1"/>
              <a:t>Raiting</a:t>
            </a:r>
            <a:endParaRPr lang="en-US" sz="2000" dirty="0"/>
          </a:p>
          <a:p>
            <a:r>
              <a:rPr lang="en-US" sz="2000" dirty="0"/>
              <a:t>Available Dates (sub-collection)</a:t>
            </a:r>
          </a:p>
          <a:p>
            <a:pPr lvl="1"/>
            <a:r>
              <a:rPr lang="en-US" sz="1800" dirty="0"/>
              <a:t>Booked (&lt;</a:t>
            </a:r>
            <a:r>
              <a:rPr lang="en-US" sz="1800" dirty="0" err="1"/>
              <a:t>boolean</a:t>
            </a:r>
            <a:r>
              <a:rPr lang="en-US" sz="1800" dirty="0"/>
              <a:t>&gt;)</a:t>
            </a:r>
          </a:p>
          <a:p>
            <a:pPr lvl="1"/>
            <a:r>
              <a:rPr lang="en-US" sz="1800" u="sng" dirty="0"/>
              <a:t>Date</a:t>
            </a:r>
            <a:r>
              <a:rPr lang="en-US" sz="1800" dirty="0"/>
              <a:t> (&lt;timestamp&gt;)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36EA3E-1B77-4EF5-8E59-BFEC97BE9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99518"/>
            <a:ext cx="5761566" cy="5158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30DA26-FED4-45B2-825E-E22F10C5F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372119"/>
            <a:ext cx="9528430" cy="509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4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-0.30572 7.40741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63AEF-FC82-4011-A21E-3B7D394DB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85900"/>
            <a:ext cx="8753475" cy="462915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Database – User Skills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679" y="2317750"/>
            <a:ext cx="3476085" cy="4497320"/>
          </a:xfrm>
        </p:spPr>
        <p:txBody>
          <a:bodyPr>
            <a:normAutofit/>
          </a:bodyPr>
          <a:lstStyle/>
          <a:p>
            <a:r>
              <a:rPr lang="en-US" sz="2000" u="sng" dirty="0" err="1"/>
              <a:t>UserID</a:t>
            </a:r>
            <a:endParaRPr lang="en-US" sz="2000" u="sng" dirty="0"/>
          </a:p>
          <a:p>
            <a:r>
              <a:rPr lang="en-US" sz="2000" u="sng" dirty="0"/>
              <a:t>Category</a:t>
            </a:r>
          </a:p>
          <a:p>
            <a:r>
              <a:rPr lang="en-US" sz="2000" u="sng" dirty="0"/>
              <a:t>Skill</a:t>
            </a:r>
          </a:p>
          <a:p>
            <a:r>
              <a:rPr lang="en-US" sz="2000" dirty="0"/>
              <a:t>Details</a:t>
            </a:r>
          </a:p>
          <a:p>
            <a:r>
              <a:rPr lang="en-US" sz="2000" dirty="0"/>
              <a:t>Enabled (&lt;</a:t>
            </a:r>
            <a:r>
              <a:rPr lang="en-US" sz="2000" dirty="0" err="1"/>
              <a:t>boolean</a:t>
            </a:r>
            <a:r>
              <a:rPr lang="en-US" sz="2000" dirty="0"/>
              <a:t>&gt;)</a:t>
            </a:r>
          </a:p>
          <a:p>
            <a:r>
              <a:rPr lang="en-US" sz="2000" dirty="0"/>
              <a:t>Points value</a:t>
            </a:r>
          </a:p>
          <a:p>
            <a:r>
              <a:rPr lang="en-US" sz="2000" dirty="0"/>
              <a:t>Level</a:t>
            </a:r>
            <a:endParaRPr lang="en-US" sz="18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6550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פיאה">
  <a:themeElements>
    <a:clrScheme name="פיאה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פיאה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פיאה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8507</TotalTime>
  <Words>1694</Words>
  <Application>Microsoft Office PowerPoint</Application>
  <PresentationFormat>מסך רחב</PresentationFormat>
  <Paragraphs>261</Paragraphs>
  <Slides>23</Slides>
  <Notes>19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Wingdings 3</vt:lpstr>
      <vt:lpstr>פיאה</vt:lpstr>
      <vt:lpstr>Skill Barter Android APP</vt:lpstr>
      <vt:lpstr>מצגת של PowerPoint‏</vt:lpstr>
      <vt:lpstr>What for?</vt:lpstr>
      <vt:lpstr>How?</vt:lpstr>
      <vt:lpstr>Activities Flow Chart</vt:lpstr>
      <vt:lpstr>Client - Server</vt:lpstr>
      <vt:lpstr>Database</vt:lpstr>
      <vt:lpstr>Database – User Data</vt:lpstr>
      <vt:lpstr>Database – User Skills</vt:lpstr>
      <vt:lpstr>Database – Appointments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 - Summary</vt:lpstr>
      <vt:lpstr>Future Work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 Barter Android APP</dc:title>
  <dc:creator>Jenny</dc:creator>
  <cp:lastModifiedBy>Jenny</cp:lastModifiedBy>
  <cp:revision>159</cp:revision>
  <dcterms:created xsi:type="dcterms:W3CDTF">2018-12-19T12:37:46Z</dcterms:created>
  <dcterms:modified xsi:type="dcterms:W3CDTF">2019-10-19T14:53:35Z</dcterms:modified>
</cp:coreProperties>
</file>